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64" r:id="rId2"/>
    <p:sldId id="266" r:id="rId3"/>
    <p:sldId id="267" r:id="rId4"/>
    <p:sldId id="269" r:id="rId5"/>
    <p:sldId id="270" r:id="rId6"/>
    <p:sldId id="259" r:id="rId7"/>
    <p:sldId id="261" r:id="rId8"/>
    <p:sldId id="271" r:id="rId9"/>
    <p:sldId id="265" r:id="rId10"/>
    <p:sldId id="260" r:id="rId1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8C"/>
    <a:srgbClr val="F2E6CC"/>
    <a:srgbClr val="E03A00"/>
    <a:srgbClr val="172B7E"/>
    <a:srgbClr val="2BA287"/>
    <a:srgbClr val="19A78C"/>
    <a:srgbClr val="19937C"/>
    <a:srgbClr val="43AB97"/>
    <a:srgbClr val="00A480"/>
    <a:srgbClr val="00A4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1178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68233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3113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00552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0981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30367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34548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68878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18413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3977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/>
              <a:t>Arrastre la imagen al marcador de posición o haga clic en el icono para agregar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4998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2DB89D-5D07-394E-9E68-0DA793DAC88A}" type="datetimeFigureOut">
              <a:rPr lang="es-ES" smtClean="0"/>
              <a:t>31/07/2021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C2BA4-81C0-F544-BD72-C8CB9DA7C802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31618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6" Type="http://schemas.openxmlformats.org/officeDocument/2006/relationships/hyperlink" Target="mailto:Dafdiazco@unal.edu.co" TargetMode="External"/><Relationship Id="rId5" Type="http://schemas.openxmlformats.org/officeDocument/2006/relationships/hyperlink" Target="mailto:miarodriguez@unal.edu.co" TargetMode="External"/><Relationship Id="rId4" Type="http://schemas.openxmlformats.org/officeDocument/2006/relationships/hyperlink" Target="mailto:dcctuzp@unal.edu.c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business.tutsplus.com/es/tutorials/make-creative-powerpoint-presentations--cms-29393" TargetMode="External"/><Relationship Id="rId7" Type="http://schemas.openxmlformats.org/officeDocument/2006/relationships/hyperlink" Target="https://www.xataka.com/basics/13-consejos-para-crear-mejores-presentaciones-powerpoint" TargetMode="External"/><Relationship Id="rId2" Type="http://schemas.openxmlformats.org/officeDocument/2006/relationships/hyperlink" Target="http://noticias.universia.net.co/en-portada/noticia/2015/03/13/1121434/9-consejos-buena-presentacion-power-point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inglegendario.com/trucos-powerpoint/" TargetMode="External"/><Relationship Id="rId5" Type="http://schemas.openxmlformats.org/officeDocument/2006/relationships/hyperlink" Target="http://blog.udlap.mx/blog/2014/05/comohacerincreiblespresentacionesenppt/" TargetMode="External"/><Relationship Id="rId4" Type="http://schemas.openxmlformats.org/officeDocument/2006/relationships/hyperlink" Target="https://blog.hubspot.es/marketing/ejemplos-mejores-presentaciones-power-poin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1767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3514722" y="2920654"/>
            <a:ext cx="2093483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ro-RO" sz="3200" i="1" dirty="0">
                <a:solidFill>
                  <a:srgbClr val="CC008C"/>
                </a:solidFill>
                <a:latin typeface="Ancizar Serif"/>
                <a:cs typeface="Ancizar Serif"/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4132190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594805" y="783529"/>
            <a:ext cx="8105312" cy="9701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 smtClean="0">
                <a:solidFill>
                  <a:srgbClr val="172B7E"/>
                </a:solidFill>
                <a:latin typeface="Ancizar Serif"/>
                <a:cs typeface="Ancizar Serif"/>
              </a:rPr>
              <a:t>Proyecto Final</a:t>
            </a:r>
          </a:p>
          <a:p>
            <a:r>
              <a:rPr lang="es-ES" sz="4000" dirty="0" smtClean="0">
                <a:solidFill>
                  <a:srgbClr val="172B7E"/>
                </a:solidFill>
                <a:latin typeface="Ancizar Serif"/>
                <a:cs typeface="Ancizar Serif"/>
              </a:rPr>
              <a:t>B2: Empaquetar cubiertos</a:t>
            </a:r>
            <a:endParaRPr lang="es-ES" sz="4000" dirty="0">
              <a:solidFill>
                <a:srgbClr val="172B7E"/>
              </a:solidFill>
              <a:latin typeface="Ancizar Serif"/>
              <a:cs typeface="Ancizar Serif"/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1678803" y="3377493"/>
            <a:ext cx="5810117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2038583" y="2385722"/>
            <a:ext cx="5064073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Daniel Fernando Diaz Coy</a:t>
            </a:r>
          </a:p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Diana Carolina Cruz Palacios</a:t>
            </a:r>
          </a:p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Michael Alexander Rodríguez</a:t>
            </a:r>
          </a:p>
        </p:txBody>
      </p:sp>
      <p:sp>
        <p:nvSpPr>
          <p:cNvPr id="10" name="Título 1"/>
          <p:cNvSpPr txBox="1">
            <a:spLocks/>
          </p:cNvSpPr>
          <p:nvPr/>
        </p:nvSpPr>
        <p:spPr>
          <a:xfrm>
            <a:off x="1546826" y="4651903"/>
            <a:ext cx="6201268" cy="131955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1800" dirty="0">
                <a:solidFill>
                  <a:srgbClr val="172B7E"/>
                </a:solidFill>
                <a:latin typeface="Ancizar Serif"/>
                <a:cs typeface="Ancizar Serif"/>
              </a:rPr>
              <a:t>Fundamento de robótica industrial</a:t>
            </a:r>
          </a:p>
          <a:p>
            <a:r>
              <a:rPr lang="es-ES" sz="1800" dirty="0">
                <a:solidFill>
                  <a:srgbClr val="172B7E"/>
                </a:solidFill>
                <a:latin typeface="Ancizar Serif"/>
                <a:cs typeface="Ancizar Serif"/>
              </a:rPr>
              <a:t>Facultad de ingeniería –Departamento de mecánica y mecatrónica- Sede Bogotá</a:t>
            </a:r>
          </a:p>
          <a:p>
            <a:r>
              <a:rPr lang="es-ES" sz="1800" dirty="0">
                <a:solidFill>
                  <a:srgbClr val="172B7E"/>
                </a:solidFill>
                <a:latin typeface="Ancizar Serif"/>
                <a:cs typeface="Ancizar Serif"/>
              </a:rPr>
              <a:t>2021 - 1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48B25F0D-A3ED-4115-8B6E-A8B60C50DF96}"/>
              </a:ext>
            </a:extLst>
          </p:cNvPr>
          <p:cNvSpPr txBox="1"/>
          <p:nvPr/>
        </p:nvSpPr>
        <p:spPr>
          <a:xfrm>
            <a:off x="2874222" y="3553033"/>
            <a:ext cx="3546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Profesores: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5E2C86CE-F3D4-4E1F-9465-29BE43E1D656}"/>
              </a:ext>
            </a:extLst>
          </p:cNvPr>
          <p:cNvSpPr txBox="1"/>
          <p:nvPr/>
        </p:nvSpPr>
        <p:spPr>
          <a:xfrm>
            <a:off x="2874222" y="2011570"/>
            <a:ext cx="35464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Presentado por: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3589F2C4-2E68-48AF-9B73-AF0982257854}"/>
              </a:ext>
            </a:extLst>
          </p:cNvPr>
          <p:cNvSpPr txBox="1"/>
          <p:nvPr/>
        </p:nvSpPr>
        <p:spPr>
          <a:xfrm>
            <a:off x="2874221" y="3825469"/>
            <a:ext cx="35464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Pedro Fabian Cárdenas</a:t>
            </a:r>
          </a:p>
          <a:p>
            <a:pPr algn="ctr"/>
            <a:r>
              <a:rPr lang="es-ES" b="1" dirty="0">
                <a:solidFill>
                  <a:schemeClr val="tx1">
                    <a:lumMod val="50000"/>
                    <a:lumOff val="50000"/>
                  </a:schemeClr>
                </a:solidFill>
                <a:latin typeface="Ancizar Sans"/>
                <a:cs typeface="Ancizar Sans"/>
              </a:rPr>
              <a:t>Ricardo Emiro Ramírez</a:t>
            </a:r>
          </a:p>
        </p:txBody>
      </p:sp>
    </p:spTree>
    <p:extLst>
      <p:ext uri="{BB962C8B-B14F-4D97-AF65-F5344CB8AC3E}">
        <p14:creationId xmlns:p14="http://schemas.microsoft.com/office/powerpoint/2010/main" val="2374332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274127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/>
              </a:rPr>
              <a:t>Proyecto B2: </a:t>
            </a:r>
            <a:r>
              <a:rPr lang="es-E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/>
              </a:rPr>
              <a:t>Se deben empacar cucharas y tenedores plásticos en una caja. Cada uno de los elementos es transportado por una banda transportadora. En cada caja se debe ubicar ordenadamente un numero n (6, 10 o 12) de cucharas y el mismo número de tenedores. El número deberá ser escogido por pantalla. Se deben diseñar las cajas para empaque</a:t>
            </a:r>
            <a:r>
              <a:rPr lang="es-ES" sz="2800" dirty="0">
                <a:latin typeface="Ancizar Sans Light" panose="020B0502040300000003"/>
              </a:rPr>
              <a:t>.</a:t>
            </a:r>
            <a:endParaRPr lang="de-DE" sz="2800" dirty="0">
              <a:latin typeface="Ancizar Sans Light" panose="020B0502040300000003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259080" y="6294120"/>
            <a:ext cx="3116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Facultad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de </a:t>
            </a:r>
            <a:r>
              <a:rPr lang="es-ES" sz="900" i="1" dirty="0" err="1" smtClean="0">
                <a:solidFill>
                  <a:srgbClr val="F2E6CC"/>
                </a:solidFill>
                <a:latin typeface="Ancizar Sans" panose="020B0602040300000003" pitchFamily="34" charset="0"/>
              </a:rPr>
              <a:t>Ingenieria</a:t>
            </a:r>
            <a:endParaRPr lang="en-US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Sede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Bogotá</a:t>
            </a:r>
            <a:endParaRPr lang="es-CO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Problema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  <p:sp>
        <p:nvSpPr>
          <p:cNvPr id="7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SUBTÍTULO ANCÍZAR SANS </a:t>
            </a:r>
            <a:r>
              <a:rPr lang="mr-IN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–</a:t>
            </a:r>
            <a:r>
              <a:rPr lang="es-ES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 ESPACIADO INTERLETRA SEPARADO </a:t>
            </a:r>
            <a:r>
              <a:rPr lang="mr-IN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–</a:t>
            </a:r>
            <a:r>
              <a:rPr lang="es-ES" sz="1400" spc="300" dirty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 14pt</a:t>
            </a:r>
          </a:p>
        </p:txBody>
      </p:sp>
    </p:spTree>
    <p:extLst>
      <p:ext uri="{BB962C8B-B14F-4D97-AF65-F5344CB8AC3E}">
        <p14:creationId xmlns:p14="http://schemas.microsoft.com/office/powerpoint/2010/main" val="1818402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Elementos y Distribución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981" y="1269111"/>
            <a:ext cx="5626922" cy="3954053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6072885" y="1385485"/>
            <a:ext cx="266987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2 Robots IRB120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Controlador IRC5</a:t>
            </a:r>
            <a:endParaRPr lang="es-ES" sz="2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Modelado de cuchara y tenedor de plástico, y su caja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3 Bandas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Rejas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Sensores ópticos de presencia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Sensores planares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s-E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 panose="020B0502040300000003" pitchFamily="34" charset="0"/>
                <a:cs typeface="Ancizar Serif"/>
              </a:rPr>
              <a:t>Herramienta Ventosa	de succión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s-ES" sz="2000" dirty="0" smtClean="0">
              <a:solidFill>
                <a:schemeClr val="tx1">
                  <a:lumMod val="65000"/>
                  <a:lumOff val="35000"/>
                </a:schemeClr>
              </a:solidFill>
              <a:latin typeface="Ancizar Sans Light" panose="020B0502040300000003" pitchFamily="34" charset="0"/>
              <a:cs typeface="Ancizar Serif"/>
            </a:endParaRP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Componentes usados en el proyecto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</p:spTree>
    <p:extLst>
      <p:ext uri="{BB962C8B-B14F-4D97-AF65-F5344CB8AC3E}">
        <p14:creationId xmlns:p14="http://schemas.microsoft.com/office/powerpoint/2010/main" val="1203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Sensores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61" y="1042431"/>
            <a:ext cx="8602275" cy="175284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651" y="2925647"/>
            <a:ext cx="8754697" cy="3143689"/>
          </a:xfrm>
          <a:prstGeom prst="rect">
            <a:avLst/>
          </a:prstGeom>
        </p:spPr>
      </p:pic>
      <p:sp>
        <p:nvSpPr>
          <p:cNvPr id="8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Sensores ópticos de presencia y planares 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</p:spTree>
    <p:extLst>
      <p:ext uri="{BB962C8B-B14F-4D97-AF65-F5344CB8AC3E}">
        <p14:creationId xmlns:p14="http://schemas.microsoft.com/office/powerpoint/2010/main" val="1415585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Secuencia de Funcionamiento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  <p:sp>
        <p:nvSpPr>
          <p:cNvPr id="16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Lógica de estación y RAPID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259080" y="6294120"/>
            <a:ext cx="3116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Facultad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de </a:t>
            </a:r>
            <a:r>
              <a:rPr lang="es-ES" sz="900" i="1" dirty="0" err="1" smtClean="0">
                <a:solidFill>
                  <a:srgbClr val="F2E6CC"/>
                </a:solidFill>
                <a:latin typeface="Ancizar Sans" panose="020B0602040300000003" pitchFamily="34" charset="0"/>
              </a:rPr>
              <a:t>Ingenieria</a:t>
            </a:r>
            <a:endParaRPr lang="en-US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Sede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Bogotá</a:t>
            </a:r>
            <a:endParaRPr lang="es-CO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7556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Simulación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477375" y="641723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Simulación Empaque de Cubiertos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259080" y="6294120"/>
            <a:ext cx="31165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Facultad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de </a:t>
            </a:r>
            <a:r>
              <a:rPr lang="es-ES" sz="900" i="1" dirty="0" err="1" smtClean="0">
                <a:solidFill>
                  <a:srgbClr val="F2E6CC"/>
                </a:solidFill>
                <a:latin typeface="Ancizar Sans" panose="020B0602040300000003" pitchFamily="34" charset="0"/>
              </a:rPr>
              <a:t>Ingenieria</a:t>
            </a:r>
            <a:endParaRPr lang="en-US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  <a:p>
            <a:r>
              <a:rPr lang="en-US" sz="900" i="1" dirty="0" err="1">
                <a:solidFill>
                  <a:srgbClr val="F2E6CC"/>
                </a:solidFill>
                <a:latin typeface="Ancizar Sans" panose="020B0602040300000003" pitchFamily="34" charset="0"/>
              </a:rPr>
              <a:t>Sede</a:t>
            </a:r>
            <a:r>
              <a:rPr lang="en-US" sz="900" i="1" dirty="0">
                <a:solidFill>
                  <a:srgbClr val="F2E6CC"/>
                </a:solidFill>
                <a:latin typeface="Ancizar Sans" panose="020B0602040300000003" pitchFamily="34" charset="0"/>
              </a:rPr>
              <a:t> </a:t>
            </a:r>
            <a:r>
              <a:rPr lang="es-ES" sz="900" i="1" dirty="0" smtClean="0">
                <a:solidFill>
                  <a:srgbClr val="F2E6CC"/>
                </a:solidFill>
                <a:latin typeface="Ancizar Sans" panose="020B0602040300000003" pitchFamily="34" charset="0"/>
              </a:rPr>
              <a:t>Bogotá</a:t>
            </a:r>
            <a:endParaRPr lang="es-CO" sz="900" i="1" dirty="0">
              <a:solidFill>
                <a:srgbClr val="F2E6CC"/>
              </a:solidFill>
              <a:latin typeface="Ancizar Sans" panose="020B0602040300000003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6" y="1241599"/>
            <a:ext cx="9033164" cy="406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395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83333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56753" y="1371334"/>
            <a:ext cx="6401693" cy="3810532"/>
          </a:xfrm>
          <a:prstGeom prst="rect">
            <a:avLst/>
          </a:prstGeom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2029084" y="1569977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Diana Carolina Cruz Palacios</a:t>
            </a:r>
          </a:p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  <a:hlinkClick r:id="rId4"/>
              </a:rPr>
              <a:t>dcctuzp@unal.edu.co</a:t>
            </a:r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 </a:t>
            </a:r>
            <a:endParaRPr lang="es-ES" sz="1400" spc="300" dirty="0">
              <a:solidFill>
                <a:srgbClr val="172B7E"/>
              </a:solidFill>
              <a:latin typeface="Ancizar Sans" panose="020B0602040300000003" pitchFamily="34" charset="0"/>
              <a:cs typeface="Ancizar Serif"/>
            </a:endParaRPr>
          </a:p>
        </p:txBody>
      </p:sp>
      <p:sp>
        <p:nvSpPr>
          <p:cNvPr id="9" name="Título 1"/>
          <p:cNvSpPr txBox="1">
            <a:spLocks/>
          </p:cNvSpPr>
          <p:nvPr/>
        </p:nvSpPr>
        <p:spPr>
          <a:xfrm>
            <a:off x="2029084" y="2775322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Michael Alexander </a:t>
            </a:r>
            <a:r>
              <a:rPr lang="es-ES" sz="1400" spc="300" dirty="0" err="1" smtClean="0">
                <a:solidFill>
                  <a:srgbClr val="172B7E"/>
                </a:solidFill>
                <a:latin typeface="Ancizar Sans" panose="020B0602040300000003"/>
                <a:cs typeface="Ancizar Serif"/>
              </a:rPr>
              <a:t>Rodriguez</a:t>
            </a:r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/>
                <a:cs typeface="Ancizar Serif"/>
              </a:rPr>
              <a:t> Urbina</a:t>
            </a:r>
          </a:p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/>
                <a:cs typeface="Ancizar Serif"/>
                <a:hlinkClick r:id="rId5"/>
              </a:rPr>
              <a:t>miarodriguez@unal.edu.co</a:t>
            </a:r>
            <a:endParaRPr lang="es-ES" sz="1400" spc="300" dirty="0">
              <a:solidFill>
                <a:srgbClr val="172B7E"/>
              </a:solidFill>
              <a:latin typeface="Ancizar Sans" panose="020B0602040300000003"/>
              <a:cs typeface="Ancizar Serif"/>
            </a:endParaRP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2029083" y="4112449"/>
            <a:ext cx="7877165" cy="24229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Daniel Fernando </a:t>
            </a:r>
            <a:r>
              <a:rPr lang="es-ES" sz="1400" spc="300" dirty="0" err="1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Diaz</a:t>
            </a:r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 Coy</a:t>
            </a:r>
          </a:p>
          <a:p>
            <a:pPr algn="l"/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  <a:hlinkClick r:id="rId6"/>
              </a:rPr>
              <a:t>dafdiazco@unal.edu.co</a:t>
            </a:r>
            <a:r>
              <a:rPr lang="es-ES" sz="1400" spc="300" dirty="0" smtClean="0">
                <a:solidFill>
                  <a:srgbClr val="172B7E"/>
                </a:solidFill>
                <a:latin typeface="Ancizar Sans" panose="020B0602040300000003" pitchFamily="34" charset="0"/>
                <a:cs typeface="Ancizar Serif"/>
              </a:rPr>
              <a:t> </a:t>
            </a:r>
            <a:endParaRPr lang="es-ES" sz="1400" spc="300" dirty="0" smtClean="0">
              <a:solidFill>
                <a:srgbClr val="172B7E"/>
              </a:solidFill>
              <a:latin typeface="Ancizar Sans" panose="020B0602040300000003"/>
              <a:cs typeface="Ancizar Serif"/>
            </a:endParaRPr>
          </a:p>
        </p:txBody>
      </p:sp>
      <p:sp>
        <p:nvSpPr>
          <p:cNvPr id="12" name="Título 1"/>
          <p:cNvSpPr txBox="1">
            <a:spLocks/>
          </p:cNvSpPr>
          <p:nvPr/>
        </p:nvSpPr>
        <p:spPr>
          <a:xfrm>
            <a:off x="477376" y="239030"/>
            <a:ext cx="6609810" cy="3959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s-ES" sz="2400" dirty="0" smtClean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Integrantes</a:t>
            </a:r>
            <a:endParaRPr lang="es-ES" sz="2400" dirty="0">
              <a:solidFill>
                <a:srgbClr val="172B7E"/>
              </a:solidFill>
              <a:latin typeface="Ancizar Serif Extrabold" panose="020A0902070300000003" pitchFamily="18" charset="0"/>
              <a:cs typeface="Ancizar Sans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2985048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548640" y="492760"/>
            <a:ext cx="8229600" cy="4525963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90000"/>
              </a:lnSpc>
              <a:spcBef>
                <a:spcPct val="0"/>
              </a:spcBef>
              <a:buNone/>
            </a:pPr>
            <a:r>
              <a:rPr lang="es-CO" sz="8800" dirty="0">
                <a:solidFill>
                  <a:srgbClr val="172B7E"/>
                </a:solidFill>
                <a:latin typeface="Ancizar Serif Extrabold" panose="020A0902070300000003" pitchFamily="18" charset="0"/>
                <a:cs typeface="Ancizar Sans Extrabold"/>
              </a:rPr>
              <a:t>Enlaces de interés para mejorar sus presentaciones </a:t>
            </a:r>
          </a:p>
          <a:p>
            <a:endParaRPr lang="es-CO" sz="2400" b="1" dirty="0"/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9 CONSEJOS PARA UNA BUENA PRESENTACIÓN EN POWER POINT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Conoce cómo potenciar tus presentaciones con estos consejos: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2"/>
              </a:rPr>
              <a:t>http://noticias.universia.net.co/en-portada/noticia/2015/03/13/1121434/9-consejos-buena-presentacion-power-point.html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 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¿CREAR PRESENTACIONES DE POWERPOINT CREATIVAS? (CON IDEAS ÚNICAS)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Puedes ser que no te consideres creativo, pero puedes aun así crear presentaciones creativas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3"/>
              </a:rPr>
              <a:t>https://business.tutsplus.com/es/tutorials/make-creative-powerpoint-presentations--cms-29393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 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¿CÓMO HACER PRESENTACIONES EN POWERPOINT? 25 EJEMPLOS PARA INSPIRARTE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Si quieres empezar a crear tu propia presentación en PowerPoint ¿por qué no aprender de los mejores?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4"/>
              </a:rPr>
              <a:t>https://blog.hubspot.es/marketing/ejemplos-mejores-presentaciones-power-point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 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CÓMO HACER INCREÍBLES PRESENTACIONES EN POWER POINT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Tips</a:t>
            </a: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 para que hagas presentaciones con gran impacto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5"/>
              </a:rPr>
              <a:t>http://blog.udlap.mx/blog/2014/05/comohacerincreiblespresentacionesenppt/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 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LOS 23 MEJORES TRUCOS DE POWERPOINT PARA SER UN EXPERTO (QUE NADIE TE CONTÓ)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Estos consejos e ideas te permitirán mejorar el diseño de tus presentaciones, trabajar más rápido con PowerPoint, compartir tus presentaciones fácilmente y presentar de forma más eficaz.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6"/>
              </a:rPr>
              <a:t>https://learninglegendario.com/trucos-powerpoint/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 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13 consejos para crear mejores presentaciones de PowerPoint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</a:rPr>
              <a:t>Antes o después, a todo el mundo le toca hacer una presentación de diapositivas con PowerPoint.</a:t>
            </a:r>
          </a:p>
          <a:p>
            <a:pPr marL="0" indent="0">
              <a:lnSpc>
                <a:spcPct val="130000"/>
              </a:lnSpc>
              <a:buNone/>
            </a:pPr>
            <a:r>
              <a:rPr lang="es-CO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Ancizar Sans Light"/>
                <a:cs typeface="Ancizar Sans Light"/>
                <a:hlinkClick r:id="rId7"/>
              </a:rPr>
              <a:t>https://www.xataka.com/basics/13-consejos-para-crear-mejores-presentaciones-powerpoint</a:t>
            </a:r>
            <a:endParaRPr lang="es-CO" sz="4000" dirty="0">
              <a:solidFill>
                <a:schemeClr val="tx1">
                  <a:lumMod val="65000"/>
                  <a:lumOff val="35000"/>
                </a:schemeClr>
              </a:solidFill>
              <a:latin typeface="Ancizar Sans Light"/>
              <a:cs typeface="Ancizar Sans Light"/>
            </a:endParaRPr>
          </a:p>
          <a:p>
            <a:pPr marL="0" indent="0">
              <a:buNone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67274612"/>
      </p:ext>
    </p:extLst>
  </p:cSld>
  <p:clrMapOvr>
    <a:masterClrMapping/>
  </p:clrMapOvr>
</p:sld>
</file>

<file path=ppt/theme/theme1.xml><?xml version="1.0" encoding="utf-8"?>
<a:theme xmlns:a="http://schemas.openxmlformats.org/drawingml/2006/main" name="Plantilla-presentacio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Plantilla-presentacion.thmx</Template>
  <TotalTime>953</TotalTime>
  <Words>201</Words>
  <Application>Microsoft Office PowerPoint</Application>
  <PresentationFormat>Presentación en pantalla (4:3)</PresentationFormat>
  <Paragraphs>70</Paragraphs>
  <Slides>10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Ancizar Sans</vt:lpstr>
      <vt:lpstr>Ancizar Sans Extrabold</vt:lpstr>
      <vt:lpstr>Ancizar Sans Light</vt:lpstr>
      <vt:lpstr>Ancizar Serif</vt:lpstr>
      <vt:lpstr>Ancizar Serif Extrabold</vt:lpstr>
      <vt:lpstr>Arial</vt:lpstr>
      <vt:lpstr>Calibri</vt:lpstr>
      <vt:lpstr>Wingdings</vt:lpstr>
      <vt:lpstr>Plantilla-presentacion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Unimedios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</dc:title>
  <dc:creator>Shayu Garnica</dc:creator>
  <cp:lastModifiedBy>CAROLINA</cp:lastModifiedBy>
  <cp:revision>88</cp:revision>
  <dcterms:created xsi:type="dcterms:W3CDTF">2018-07-09T16:33:10Z</dcterms:created>
  <dcterms:modified xsi:type="dcterms:W3CDTF">2021-08-01T01:36:07Z</dcterms:modified>
</cp:coreProperties>
</file>

<file path=docProps/thumbnail.jpeg>
</file>